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9" r:id="rId3"/>
    <p:sldId id="265" r:id="rId4"/>
    <p:sldId id="264" r:id="rId5"/>
    <p:sldId id="258" r:id="rId6"/>
    <p:sldId id="260" r:id="rId7"/>
    <p:sldId id="269" r:id="rId8"/>
    <p:sldId id="266" r:id="rId9"/>
    <p:sldId id="268" r:id="rId10"/>
    <p:sldId id="267" r:id="rId11"/>
    <p:sldId id="262" r:id="rId12"/>
    <p:sldId id="263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29" autoAdjust="0"/>
    <p:restoredTop sz="73680" autoAdjust="0"/>
  </p:normalViewPr>
  <p:slideViewPr>
    <p:cSldViewPr snapToGrid="0">
      <p:cViewPr varScale="1">
        <p:scale>
          <a:sx n="118" d="100"/>
          <a:sy n="118" d="100"/>
        </p:scale>
        <p:origin x="22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B8930E-A5D1-4BE3-BBEB-CF3F1479C21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FAA07F-1F48-45F1-B32F-F6BF39F06EEB}">
      <dgm:prSet/>
      <dgm:spPr/>
      <dgm:t>
        <a:bodyPr/>
        <a:lstStyle/>
        <a:p>
          <a:r>
            <a:rPr lang="en-US" b="0" i="0" dirty="0"/>
            <a:t>Searching for desired products</a:t>
          </a:r>
          <a:endParaRPr lang="en-US" dirty="0"/>
        </a:p>
      </dgm:t>
    </dgm:pt>
    <dgm:pt modelId="{AE95E921-93DA-48AA-9B90-1AEC06C06B45}" type="parTrans" cxnId="{CDA047E6-6190-4E49-B1AE-AB18195B9151}">
      <dgm:prSet/>
      <dgm:spPr/>
      <dgm:t>
        <a:bodyPr/>
        <a:lstStyle/>
        <a:p>
          <a:endParaRPr lang="en-US"/>
        </a:p>
      </dgm:t>
    </dgm:pt>
    <dgm:pt modelId="{A5FFF7EB-22BD-428E-AC88-4E3337C9BE1B}" type="sibTrans" cxnId="{CDA047E6-6190-4E49-B1AE-AB18195B9151}">
      <dgm:prSet/>
      <dgm:spPr/>
      <dgm:t>
        <a:bodyPr/>
        <a:lstStyle/>
        <a:p>
          <a:endParaRPr lang="en-US"/>
        </a:p>
      </dgm:t>
    </dgm:pt>
    <dgm:pt modelId="{9A74B487-2D80-445D-BEAA-E153A337C2A2}">
      <dgm:prSet/>
      <dgm:spPr/>
      <dgm:t>
        <a:bodyPr/>
        <a:lstStyle/>
        <a:p>
          <a:r>
            <a:rPr lang="en-US" b="0" i="0" dirty="0"/>
            <a:t>Comparing prices</a:t>
          </a:r>
          <a:endParaRPr lang="en-US" dirty="0"/>
        </a:p>
      </dgm:t>
    </dgm:pt>
    <dgm:pt modelId="{26ACFA12-7B8F-4152-90E1-F681595C076F}" type="parTrans" cxnId="{5A470FDE-D5D7-47AB-899B-81C308B09FC1}">
      <dgm:prSet/>
      <dgm:spPr/>
      <dgm:t>
        <a:bodyPr/>
        <a:lstStyle/>
        <a:p>
          <a:endParaRPr lang="en-US"/>
        </a:p>
      </dgm:t>
    </dgm:pt>
    <dgm:pt modelId="{52DC4C1D-E225-463E-AB50-54BCA4AFC623}" type="sibTrans" cxnId="{5A470FDE-D5D7-47AB-899B-81C308B09FC1}">
      <dgm:prSet/>
      <dgm:spPr/>
      <dgm:t>
        <a:bodyPr/>
        <a:lstStyle/>
        <a:p>
          <a:endParaRPr lang="en-US"/>
        </a:p>
      </dgm:t>
    </dgm:pt>
    <dgm:pt modelId="{5D42C63C-047B-4F04-94FF-2A3B557A6038}">
      <dgm:prSet/>
      <dgm:spPr/>
      <dgm:t>
        <a:bodyPr/>
        <a:lstStyle/>
        <a:p>
          <a:r>
            <a:rPr lang="en-US" b="0" i="0" dirty="0"/>
            <a:t>Displaying trends of prices</a:t>
          </a:r>
          <a:endParaRPr lang="en-US" dirty="0"/>
        </a:p>
      </dgm:t>
    </dgm:pt>
    <dgm:pt modelId="{B08B1070-CE16-4B06-B70A-A77570A42BE8}" type="parTrans" cxnId="{42A87740-9BC1-445B-84ED-2764A931822C}">
      <dgm:prSet/>
      <dgm:spPr/>
      <dgm:t>
        <a:bodyPr/>
        <a:lstStyle/>
        <a:p>
          <a:endParaRPr lang="en-US"/>
        </a:p>
      </dgm:t>
    </dgm:pt>
    <dgm:pt modelId="{F6DF5CF7-DEDA-4041-9DB6-4935DE2FA81C}" type="sibTrans" cxnId="{42A87740-9BC1-445B-84ED-2764A931822C}">
      <dgm:prSet/>
      <dgm:spPr/>
      <dgm:t>
        <a:bodyPr/>
        <a:lstStyle/>
        <a:p>
          <a:endParaRPr lang="en-US"/>
        </a:p>
      </dgm:t>
    </dgm:pt>
    <dgm:pt modelId="{2684812E-C3E7-4523-95AC-43D13FDB6EE6}" type="pres">
      <dgm:prSet presAssocID="{FDB8930E-A5D1-4BE3-BBEB-CF3F1479C217}" presName="root" presStyleCnt="0">
        <dgm:presLayoutVars>
          <dgm:dir/>
          <dgm:resizeHandles val="exact"/>
        </dgm:presLayoutVars>
      </dgm:prSet>
      <dgm:spPr/>
    </dgm:pt>
    <dgm:pt modelId="{54622D1D-2A14-462B-AC4E-E9FB485F3157}" type="pres">
      <dgm:prSet presAssocID="{01FAA07F-1F48-45F1-B32F-F6BF39F06EEB}" presName="compNode" presStyleCnt="0"/>
      <dgm:spPr/>
    </dgm:pt>
    <dgm:pt modelId="{CFEE2EAC-CD9D-4403-BF85-6518BF3146F9}" type="pres">
      <dgm:prSet presAssocID="{01FAA07F-1F48-45F1-B32F-F6BF39F06EEB}" presName="bgRect" presStyleLbl="bgShp" presStyleIdx="0" presStyleCnt="3"/>
      <dgm:spPr/>
    </dgm:pt>
    <dgm:pt modelId="{5BD94D99-097B-4B04-B9F2-CA90E5064EF7}" type="pres">
      <dgm:prSet presAssocID="{01FAA07F-1F48-45F1-B32F-F6BF39F06EE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85B707E-A211-4E95-950D-B153192A4607}" type="pres">
      <dgm:prSet presAssocID="{01FAA07F-1F48-45F1-B32F-F6BF39F06EEB}" presName="spaceRect" presStyleCnt="0"/>
      <dgm:spPr/>
    </dgm:pt>
    <dgm:pt modelId="{3CF8E613-E415-4429-8B48-F64665D5057A}" type="pres">
      <dgm:prSet presAssocID="{01FAA07F-1F48-45F1-B32F-F6BF39F06EEB}" presName="parTx" presStyleLbl="revTx" presStyleIdx="0" presStyleCnt="3">
        <dgm:presLayoutVars>
          <dgm:chMax val="0"/>
          <dgm:chPref val="0"/>
        </dgm:presLayoutVars>
      </dgm:prSet>
      <dgm:spPr/>
    </dgm:pt>
    <dgm:pt modelId="{ECB39E26-AD75-4839-A546-780CAAFFB0D8}" type="pres">
      <dgm:prSet presAssocID="{A5FFF7EB-22BD-428E-AC88-4E3337C9BE1B}" presName="sibTrans" presStyleCnt="0"/>
      <dgm:spPr/>
    </dgm:pt>
    <dgm:pt modelId="{5938647E-1B0F-44B6-B8C3-63322C0D9E3D}" type="pres">
      <dgm:prSet presAssocID="{9A74B487-2D80-445D-BEAA-E153A337C2A2}" presName="compNode" presStyleCnt="0"/>
      <dgm:spPr/>
    </dgm:pt>
    <dgm:pt modelId="{192CEBA4-939D-4F57-9ACC-14270F204DA4}" type="pres">
      <dgm:prSet presAssocID="{9A74B487-2D80-445D-BEAA-E153A337C2A2}" presName="bgRect" presStyleLbl="bgShp" presStyleIdx="1" presStyleCnt="3"/>
      <dgm:spPr/>
    </dgm:pt>
    <dgm:pt modelId="{A02C5847-8347-4815-9767-1D18EDE34C46}" type="pres">
      <dgm:prSet presAssocID="{9A74B487-2D80-445D-BEAA-E153A337C2A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B2CA216-8D8A-4B69-8D3B-9380C389A1E2}" type="pres">
      <dgm:prSet presAssocID="{9A74B487-2D80-445D-BEAA-E153A337C2A2}" presName="spaceRect" presStyleCnt="0"/>
      <dgm:spPr/>
    </dgm:pt>
    <dgm:pt modelId="{BDE25894-4E22-4C4F-9DE7-B8D5B14EFEC6}" type="pres">
      <dgm:prSet presAssocID="{9A74B487-2D80-445D-BEAA-E153A337C2A2}" presName="parTx" presStyleLbl="revTx" presStyleIdx="1" presStyleCnt="3">
        <dgm:presLayoutVars>
          <dgm:chMax val="0"/>
          <dgm:chPref val="0"/>
        </dgm:presLayoutVars>
      </dgm:prSet>
      <dgm:spPr/>
    </dgm:pt>
    <dgm:pt modelId="{1026F19F-B4DD-4D40-A340-B3A15C81BB81}" type="pres">
      <dgm:prSet presAssocID="{52DC4C1D-E225-463E-AB50-54BCA4AFC623}" presName="sibTrans" presStyleCnt="0"/>
      <dgm:spPr/>
    </dgm:pt>
    <dgm:pt modelId="{DAAA9814-0110-444B-AF49-EC795E69CCF0}" type="pres">
      <dgm:prSet presAssocID="{5D42C63C-047B-4F04-94FF-2A3B557A6038}" presName="compNode" presStyleCnt="0"/>
      <dgm:spPr/>
    </dgm:pt>
    <dgm:pt modelId="{FFA00188-EDFB-4286-8EA4-33DF16D6C6FE}" type="pres">
      <dgm:prSet presAssocID="{5D42C63C-047B-4F04-94FF-2A3B557A6038}" presName="bgRect" presStyleLbl="bgShp" presStyleIdx="2" presStyleCnt="3"/>
      <dgm:spPr/>
    </dgm:pt>
    <dgm:pt modelId="{FAB8AF4C-3DB0-4310-9752-ACA4CFDFD201}" type="pres">
      <dgm:prSet presAssocID="{5D42C63C-047B-4F04-94FF-2A3B557A603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FF69604-5814-4E8B-AFF0-5686E6A0C53C}" type="pres">
      <dgm:prSet presAssocID="{5D42C63C-047B-4F04-94FF-2A3B557A6038}" presName="spaceRect" presStyleCnt="0"/>
      <dgm:spPr/>
    </dgm:pt>
    <dgm:pt modelId="{838BA6B5-3B0F-49AB-8F5B-3A3E5EAD16B2}" type="pres">
      <dgm:prSet presAssocID="{5D42C63C-047B-4F04-94FF-2A3B557A603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2A87740-9BC1-445B-84ED-2764A931822C}" srcId="{FDB8930E-A5D1-4BE3-BBEB-CF3F1479C217}" destId="{5D42C63C-047B-4F04-94FF-2A3B557A6038}" srcOrd="2" destOrd="0" parTransId="{B08B1070-CE16-4B06-B70A-A77570A42BE8}" sibTransId="{F6DF5CF7-DEDA-4041-9DB6-4935DE2FA81C}"/>
    <dgm:cxn modelId="{1C79E264-679A-47BC-BC1C-D078D0D22229}" type="presOf" srcId="{5D42C63C-047B-4F04-94FF-2A3B557A6038}" destId="{838BA6B5-3B0F-49AB-8F5B-3A3E5EAD16B2}" srcOrd="0" destOrd="0" presId="urn:microsoft.com/office/officeart/2018/2/layout/IconVerticalSolidList"/>
    <dgm:cxn modelId="{FB757C71-B7EE-419C-A12C-05B00BE7F572}" type="presOf" srcId="{01FAA07F-1F48-45F1-B32F-F6BF39F06EEB}" destId="{3CF8E613-E415-4429-8B48-F64665D5057A}" srcOrd="0" destOrd="0" presId="urn:microsoft.com/office/officeart/2018/2/layout/IconVerticalSolidList"/>
    <dgm:cxn modelId="{A870BC56-E51C-4AF7-B292-1F327F117F6F}" type="presOf" srcId="{FDB8930E-A5D1-4BE3-BBEB-CF3F1479C217}" destId="{2684812E-C3E7-4523-95AC-43D13FDB6EE6}" srcOrd="0" destOrd="0" presId="urn:microsoft.com/office/officeart/2018/2/layout/IconVerticalSolidList"/>
    <dgm:cxn modelId="{5A470FDE-D5D7-47AB-899B-81C308B09FC1}" srcId="{FDB8930E-A5D1-4BE3-BBEB-CF3F1479C217}" destId="{9A74B487-2D80-445D-BEAA-E153A337C2A2}" srcOrd="1" destOrd="0" parTransId="{26ACFA12-7B8F-4152-90E1-F681595C076F}" sibTransId="{52DC4C1D-E225-463E-AB50-54BCA4AFC623}"/>
    <dgm:cxn modelId="{CDA047E6-6190-4E49-B1AE-AB18195B9151}" srcId="{FDB8930E-A5D1-4BE3-BBEB-CF3F1479C217}" destId="{01FAA07F-1F48-45F1-B32F-F6BF39F06EEB}" srcOrd="0" destOrd="0" parTransId="{AE95E921-93DA-48AA-9B90-1AEC06C06B45}" sibTransId="{A5FFF7EB-22BD-428E-AC88-4E3337C9BE1B}"/>
    <dgm:cxn modelId="{69E292EE-90DF-4DCB-BD3F-99D39B708B3C}" type="presOf" srcId="{9A74B487-2D80-445D-BEAA-E153A337C2A2}" destId="{BDE25894-4E22-4C4F-9DE7-B8D5B14EFEC6}" srcOrd="0" destOrd="0" presId="urn:microsoft.com/office/officeart/2018/2/layout/IconVerticalSolidList"/>
    <dgm:cxn modelId="{13AD0090-4531-4DB0-9344-17340B69A9BF}" type="presParOf" srcId="{2684812E-C3E7-4523-95AC-43D13FDB6EE6}" destId="{54622D1D-2A14-462B-AC4E-E9FB485F3157}" srcOrd="0" destOrd="0" presId="urn:microsoft.com/office/officeart/2018/2/layout/IconVerticalSolidList"/>
    <dgm:cxn modelId="{1871600A-346D-440C-B8EC-D82D3E17E4FC}" type="presParOf" srcId="{54622D1D-2A14-462B-AC4E-E9FB485F3157}" destId="{CFEE2EAC-CD9D-4403-BF85-6518BF3146F9}" srcOrd="0" destOrd="0" presId="urn:microsoft.com/office/officeart/2018/2/layout/IconVerticalSolidList"/>
    <dgm:cxn modelId="{62927003-7863-42F0-B130-7ADAC2A3C8B2}" type="presParOf" srcId="{54622D1D-2A14-462B-AC4E-E9FB485F3157}" destId="{5BD94D99-097B-4B04-B9F2-CA90E5064EF7}" srcOrd="1" destOrd="0" presId="urn:microsoft.com/office/officeart/2018/2/layout/IconVerticalSolidList"/>
    <dgm:cxn modelId="{0763000C-8F43-479B-B181-74817A65CF9E}" type="presParOf" srcId="{54622D1D-2A14-462B-AC4E-E9FB485F3157}" destId="{C85B707E-A211-4E95-950D-B153192A4607}" srcOrd="2" destOrd="0" presId="urn:microsoft.com/office/officeart/2018/2/layout/IconVerticalSolidList"/>
    <dgm:cxn modelId="{D882800B-D246-41A7-A57B-4C785F78E7A5}" type="presParOf" srcId="{54622D1D-2A14-462B-AC4E-E9FB485F3157}" destId="{3CF8E613-E415-4429-8B48-F64665D5057A}" srcOrd="3" destOrd="0" presId="urn:microsoft.com/office/officeart/2018/2/layout/IconVerticalSolidList"/>
    <dgm:cxn modelId="{E0BD6AED-479D-4C8D-B45D-3E54C03E3BDE}" type="presParOf" srcId="{2684812E-C3E7-4523-95AC-43D13FDB6EE6}" destId="{ECB39E26-AD75-4839-A546-780CAAFFB0D8}" srcOrd="1" destOrd="0" presId="urn:microsoft.com/office/officeart/2018/2/layout/IconVerticalSolidList"/>
    <dgm:cxn modelId="{526F73CB-EEB6-4B2D-8854-784D580FA3D9}" type="presParOf" srcId="{2684812E-C3E7-4523-95AC-43D13FDB6EE6}" destId="{5938647E-1B0F-44B6-B8C3-63322C0D9E3D}" srcOrd="2" destOrd="0" presId="urn:microsoft.com/office/officeart/2018/2/layout/IconVerticalSolidList"/>
    <dgm:cxn modelId="{681CD56D-8F0F-49F6-BEF9-D6595AF09FB7}" type="presParOf" srcId="{5938647E-1B0F-44B6-B8C3-63322C0D9E3D}" destId="{192CEBA4-939D-4F57-9ACC-14270F204DA4}" srcOrd="0" destOrd="0" presId="urn:microsoft.com/office/officeart/2018/2/layout/IconVerticalSolidList"/>
    <dgm:cxn modelId="{9613959F-EF54-44EB-9ECE-128083910B45}" type="presParOf" srcId="{5938647E-1B0F-44B6-B8C3-63322C0D9E3D}" destId="{A02C5847-8347-4815-9767-1D18EDE34C46}" srcOrd="1" destOrd="0" presId="urn:microsoft.com/office/officeart/2018/2/layout/IconVerticalSolidList"/>
    <dgm:cxn modelId="{38A956BA-C615-4589-BFB7-9A849E011DC3}" type="presParOf" srcId="{5938647E-1B0F-44B6-B8C3-63322C0D9E3D}" destId="{4B2CA216-8D8A-4B69-8D3B-9380C389A1E2}" srcOrd="2" destOrd="0" presId="urn:microsoft.com/office/officeart/2018/2/layout/IconVerticalSolidList"/>
    <dgm:cxn modelId="{1B7F492F-99C1-46A1-8D98-1BB433018439}" type="presParOf" srcId="{5938647E-1B0F-44B6-B8C3-63322C0D9E3D}" destId="{BDE25894-4E22-4C4F-9DE7-B8D5B14EFEC6}" srcOrd="3" destOrd="0" presId="urn:microsoft.com/office/officeart/2018/2/layout/IconVerticalSolidList"/>
    <dgm:cxn modelId="{2A16FCDC-BB15-4AF5-A3B8-6BED119D7A67}" type="presParOf" srcId="{2684812E-C3E7-4523-95AC-43D13FDB6EE6}" destId="{1026F19F-B4DD-4D40-A340-B3A15C81BB81}" srcOrd="3" destOrd="0" presId="urn:microsoft.com/office/officeart/2018/2/layout/IconVerticalSolidList"/>
    <dgm:cxn modelId="{EDA6B9F3-A313-49C1-9D64-060359B00378}" type="presParOf" srcId="{2684812E-C3E7-4523-95AC-43D13FDB6EE6}" destId="{DAAA9814-0110-444B-AF49-EC795E69CCF0}" srcOrd="4" destOrd="0" presId="urn:microsoft.com/office/officeart/2018/2/layout/IconVerticalSolidList"/>
    <dgm:cxn modelId="{3231B0D0-6356-4113-A0AA-D61129C9D18A}" type="presParOf" srcId="{DAAA9814-0110-444B-AF49-EC795E69CCF0}" destId="{FFA00188-EDFB-4286-8EA4-33DF16D6C6FE}" srcOrd="0" destOrd="0" presId="urn:microsoft.com/office/officeart/2018/2/layout/IconVerticalSolidList"/>
    <dgm:cxn modelId="{6297028F-B2E5-4377-8C30-4BBE32511F79}" type="presParOf" srcId="{DAAA9814-0110-444B-AF49-EC795E69CCF0}" destId="{FAB8AF4C-3DB0-4310-9752-ACA4CFDFD201}" srcOrd="1" destOrd="0" presId="urn:microsoft.com/office/officeart/2018/2/layout/IconVerticalSolidList"/>
    <dgm:cxn modelId="{1CA44BF7-02FA-46FD-872C-7C8355142977}" type="presParOf" srcId="{DAAA9814-0110-444B-AF49-EC795E69CCF0}" destId="{0FF69604-5814-4E8B-AFF0-5686E6A0C53C}" srcOrd="2" destOrd="0" presId="urn:microsoft.com/office/officeart/2018/2/layout/IconVerticalSolidList"/>
    <dgm:cxn modelId="{98059C59-7BE2-4AE8-8B45-B8323C426984}" type="presParOf" srcId="{DAAA9814-0110-444B-AF49-EC795E69CCF0}" destId="{838BA6B5-3B0F-49AB-8F5B-3A3E5EAD16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33F202-EE2C-4AAD-8BF8-91FA6AAF9A07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73DE6A7-4701-49F8-BD50-6DD7D04EAE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Responsive, user-friendly, minimalistic</a:t>
          </a:r>
        </a:p>
      </dgm:t>
    </dgm:pt>
    <dgm:pt modelId="{9D3A5A42-FF06-48A1-B46F-F9B1DEAD802E}" type="parTrans" cxnId="{C8728CD4-A293-4A0C-9B7C-4345E4FD9A67}">
      <dgm:prSet/>
      <dgm:spPr/>
      <dgm:t>
        <a:bodyPr/>
        <a:lstStyle/>
        <a:p>
          <a:endParaRPr lang="en-US"/>
        </a:p>
      </dgm:t>
    </dgm:pt>
    <dgm:pt modelId="{7D96AFB0-C3D0-46C0-A420-C6B41429D409}" type="sibTrans" cxnId="{C8728CD4-A293-4A0C-9B7C-4345E4FD9A67}">
      <dgm:prSet/>
      <dgm:spPr/>
      <dgm:t>
        <a:bodyPr/>
        <a:lstStyle/>
        <a:p>
          <a:endParaRPr lang="en-US"/>
        </a:p>
      </dgm:t>
    </dgm:pt>
    <dgm:pt modelId="{0DF0EF17-96F1-4C23-8BA4-5DE8706A64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How do users interact with the app?</a:t>
          </a:r>
        </a:p>
      </dgm:t>
    </dgm:pt>
    <dgm:pt modelId="{853C1B9B-75F6-4A55-9F4D-C0F96662FE3F}" type="parTrans" cxnId="{6B829A7D-E95A-42DE-ADF1-7E2A40B27686}">
      <dgm:prSet/>
      <dgm:spPr/>
      <dgm:t>
        <a:bodyPr/>
        <a:lstStyle/>
        <a:p>
          <a:endParaRPr lang="en-US"/>
        </a:p>
      </dgm:t>
    </dgm:pt>
    <dgm:pt modelId="{A9247B1B-8738-4DDD-A686-537BF9DCED8D}" type="sibTrans" cxnId="{6B829A7D-E95A-42DE-ADF1-7E2A40B27686}">
      <dgm:prSet/>
      <dgm:spPr/>
      <dgm:t>
        <a:bodyPr/>
        <a:lstStyle/>
        <a:p>
          <a:endParaRPr lang="en-US"/>
        </a:p>
      </dgm:t>
    </dgm:pt>
    <dgm:pt modelId="{0E24FF3F-B38F-4755-B6F4-A7B37EE969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Here are some early sketches compared to our MVP…</a:t>
          </a:r>
        </a:p>
      </dgm:t>
    </dgm:pt>
    <dgm:pt modelId="{83FEC389-8188-4C13-A6D4-A8AEA8AB369D}" type="parTrans" cxnId="{37A65F06-4248-45E9-8786-907127D3F919}">
      <dgm:prSet/>
      <dgm:spPr/>
      <dgm:t>
        <a:bodyPr/>
        <a:lstStyle/>
        <a:p>
          <a:endParaRPr lang="en-US"/>
        </a:p>
      </dgm:t>
    </dgm:pt>
    <dgm:pt modelId="{2071061F-95E6-489B-B6AC-E63ABA0FD3A0}" type="sibTrans" cxnId="{37A65F06-4248-45E9-8786-907127D3F919}">
      <dgm:prSet/>
      <dgm:spPr/>
      <dgm:t>
        <a:bodyPr/>
        <a:lstStyle/>
        <a:p>
          <a:endParaRPr lang="en-US"/>
        </a:p>
      </dgm:t>
    </dgm:pt>
    <dgm:pt modelId="{20893D47-7262-4074-8CD0-0F73472303B7}" type="pres">
      <dgm:prSet presAssocID="{5E33F202-EE2C-4AAD-8BF8-91FA6AAF9A07}" presName="root" presStyleCnt="0">
        <dgm:presLayoutVars>
          <dgm:dir/>
          <dgm:resizeHandles val="exact"/>
        </dgm:presLayoutVars>
      </dgm:prSet>
      <dgm:spPr/>
    </dgm:pt>
    <dgm:pt modelId="{43A66612-DDCC-4562-B0E4-558ABF5ACAE9}" type="pres">
      <dgm:prSet presAssocID="{673DE6A7-4701-49F8-BD50-6DD7D04EAE2B}" presName="compNode" presStyleCnt="0"/>
      <dgm:spPr/>
    </dgm:pt>
    <dgm:pt modelId="{7AA32234-E5CD-42B4-AEBF-826A619BFED0}" type="pres">
      <dgm:prSet presAssocID="{673DE6A7-4701-49F8-BD50-6DD7D04EAE2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5A7BA815-755C-49B0-B2E3-E8A8EB3C60F3}" type="pres">
      <dgm:prSet presAssocID="{673DE6A7-4701-49F8-BD50-6DD7D04EAE2B}" presName="spaceRect" presStyleCnt="0"/>
      <dgm:spPr/>
    </dgm:pt>
    <dgm:pt modelId="{4270A23E-097F-4AC3-BC86-AF8A2E540D95}" type="pres">
      <dgm:prSet presAssocID="{673DE6A7-4701-49F8-BD50-6DD7D04EAE2B}" presName="textRect" presStyleLbl="revTx" presStyleIdx="0" presStyleCnt="3">
        <dgm:presLayoutVars>
          <dgm:chMax val="1"/>
          <dgm:chPref val="1"/>
        </dgm:presLayoutVars>
      </dgm:prSet>
      <dgm:spPr/>
    </dgm:pt>
    <dgm:pt modelId="{E625F1DE-2264-4837-841A-C2AD54266FB6}" type="pres">
      <dgm:prSet presAssocID="{7D96AFB0-C3D0-46C0-A420-C6B41429D409}" presName="sibTrans" presStyleCnt="0"/>
      <dgm:spPr/>
    </dgm:pt>
    <dgm:pt modelId="{859C5A77-6A56-4936-A078-877ADF17C411}" type="pres">
      <dgm:prSet presAssocID="{0DF0EF17-96F1-4C23-8BA4-5DE8706A64BB}" presName="compNode" presStyleCnt="0"/>
      <dgm:spPr/>
    </dgm:pt>
    <dgm:pt modelId="{9060A052-D8CE-46D9-8CC6-EC047E918EC0}" type="pres">
      <dgm:prSet presAssocID="{0DF0EF17-96F1-4C23-8BA4-5DE8706A64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5551E1EC-89EF-41F3-8B7E-1E514F504BD6}" type="pres">
      <dgm:prSet presAssocID="{0DF0EF17-96F1-4C23-8BA4-5DE8706A64BB}" presName="spaceRect" presStyleCnt="0"/>
      <dgm:spPr/>
    </dgm:pt>
    <dgm:pt modelId="{9CC32631-609D-4FE8-990B-BDD9CF244EA3}" type="pres">
      <dgm:prSet presAssocID="{0DF0EF17-96F1-4C23-8BA4-5DE8706A64BB}" presName="textRect" presStyleLbl="revTx" presStyleIdx="1" presStyleCnt="3">
        <dgm:presLayoutVars>
          <dgm:chMax val="1"/>
          <dgm:chPref val="1"/>
        </dgm:presLayoutVars>
      </dgm:prSet>
      <dgm:spPr/>
    </dgm:pt>
    <dgm:pt modelId="{A26113C5-600F-4D94-8895-3B3BEC6D6EBD}" type="pres">
      <dgm:prSet presAssocID="{A9247B1B-8738-4DDD-A686-537BF9DCED8D}" presName="sibTrans" presStyleCnt="0"/>
      <dgm:spPr/>
    </dgm:pt>
    <dgm:pt modelId="{7FA5418F-F129-4CE6-8217-B45F324291C1}" type="pres">
      <dgm:prSet presAssocID="{0E24FF3F-B38F-4755-B6F4-A7B37EE969D1}" presName="compNode" presStyleCnt="0"/>
      <dgm:spPr/>
    </dgm:pt>
    <dgm:pt modelId="{71412CB4-56B4-4952-9D1C-1411CB17F4D8}" type="pres">
      <dgm:prSet presAssocID="{0E24FF3F-B38F-4755-B6F4-A7B37EE969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BD0F2ACA-114D-4521-8FCD-19853A9A8F7C}" type="pres">
      <dgm:prSet presAssocID="{0E24FF3F-B38F-4755-B6F4-A7B37EE969D1}" presName="spaceRect" presStyleCnt="0"/>
      <dgm:spPr/>
    </dgm:pt>
    <dgm:pt modelId="{874BF2C0-E28D-4057-B8F3-0214492DD573}" type="pres">
      <dgm:prSet presAssocID="{0E24FF3F-B38F-4755-B6F4-A7B37EE969D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7A65F06-4248-45E9-8786-907127D3F919}" srcId="{5E33F202-EE2C-4AAD-8BF8-91FA6AAF9A07}" destId="{0E24FF3F-B38F-4755-B6F4-A7B37EE969D1}" srcOrd="2" destOrd="0" parTransId="{83FEC389-8188-4C13-A6D4-A8AEA8AB369D}" sibTransId="{2071061F-95E6-489B-B6AC-E63ABA0FD3A0}"/>
    <dgm:cxn modelId="{EEF96306-BD11-4ABC-99AE-D0512D7D6C8F}" type="presOf" srcId="{0DF0EF17-96F1-4C23-8BA4-5DE8706A64BB}" destId="{9CC32631-609D-4FE8-990B-BDD9CF244EA3}" srcOrd="0" destOrd="0" presId="urn:microsoft.com/office/officeart/2018/2/layout/IconLabelList"/>
    <dgm:cxn modelId="{D016D532-36CB-4357-8359-30B6F176F9DC}" type="presOf" srcId="{673DE6A7-4701-49F8-BD50-6DD7D04EAE2B}" destId="{4270A23E-097F-4AC3-BC86-AF8A2E540D95}" srcOrd="0" destOrd="0" presId="urn:microsoft.com/office/officeart/2018/2/layout/IconLabelList"/>
    <dgm:cxn modelId="{FA6F8C4D-740A-4376-A44E-8DA2ED4C3B63}" type="presOf" srcId="{5E33F202-EE2C-4AAD-8BF8-91FA6AAF9A07}" destId="{20893D47-7262-4074-8CD0-0F73472303B7}" srcOrd="0" destOrd="0" presId="urn:microsoft.com/office/officeart/2018/2/layout/IconLabelList"/>
    <dgm:cxn modelId="{6B829A7D-E95A-42DE-ADF1-7E2A40B27686}" srcId="{5E33F202-EE2C-4AAD-8BF8-91FA6AAF9A07}" destId="{0DF0EF17-96F1-4C23-8BA4-5DE8706A64BB}" srcOrd="1" destOrd="0" parTransId="{853C1B9B-75F6-4A55-9F4D-C0F96662FE3F}" sibTransId="{A9247B1B-8738-4DDD-A686-537BF9DCED8D}"/>
    <dgm:cxn modelId="{C8728CD4-A293-4A0C-9B7C-4345E4FD9A67}" srcId="{5E33F202-EE2C-4AAD-8BF8-91FA6AAF9A07}" destId="{673DE6A7-4701-49F8-BD50-6DD7D04EAE2B}" srcOrd="0" destOrd="0" parTransId="{9D3A5A42-FF06-48A1-B46F-F9B1DEAD802E}" sibTransId="{7D96AFB0-C3D0-46C0-A420-C6B41429D409}"/>
    <dgm:cxn modelId="{8F84F2F2-0B58-4F3D-BC79-3D415090789C}" type="presOf" srcId="{0E24FF3F-B38F-4755-B6F4-A7B37EE969D1}" destId="{874BF2C0-E28D-4057-B8F3-0214492DD573}" srcOrd="0" destOrd="0" presId="urn:microsoft.com/office/officeart/2018/2/layout/IconLabelList"/>
    <dgm:cxn modelId="{53473E74-A0D5-490F-B26A-5E88F38431FB}" type="presParOf" srcId="{20893D47-7262-4074-8CD0-0F73472303B7}" destId="{43A66612-DDCC-4562-B0E4-558ABF5ACAE9}" srcOrd="0" destOrd="0" presId="urn:microsoft.com/office/officeart/2018/2/layout/IconLabelList"/>
    <dgm:cxn modelId="{388B27FD-5C42-471C-989D-D4587121D40D}" type="presParOf" srcId="{43A66612-DDCC-4562-B0E4-558ABF5ACAE9}" destId="{7AA32234-E5CD-42B4-AEBF-826A619BFED0}" srcOrd="0" destOrd="0" presId="urn:microsoft.com/office/officeart/2018/2/layout/IconLabelList"/>
    <dgm:cxn modelId="{AC83B105-A454-4D0B-A662-7A6BA2196A16}" type="presParOf" srcId="{43A66612-DDCC-4562-B0E4-558ABF5ACAE9}" destId="{5A7BA815-755C-49B0-B2E3-E8A8EB3C60F3}" srcOrd="1" destOrd="0" presId="urn:microsoft.com/office/officeart/2018/2/layout/IconLabelList"/>
    <dgm:cxn modelId="{0803857E-2B6A-4D2D-9464-A6C4DCAEFF19}" type="presParOf" srcId="{43A66612-DDCC-4562-B0E4-558ABF5ACAE9}" destId="{4270A23E-097F-4AC3-BC86-AF8A2E540D95}" srcOrd="2" destOrd="0" presId="urn:microsoft.com/office/officeart/2018/2/layout/IconLabelList"/>
    <dgm:cxn modelId="{89D95374-EBD4-4362-87BE-3D0A40DD2CD7}" type="presParOf" srcId="{20893D47-7262-4074-8CD0-0F73472303B7}" destId="{E625F1DE-2264-4837-841A-C2AD54266FB6}" srcOrd="1" destOrd="0" presId="urn:microsoft.com/office/officeart/2018/2/layout/IconLabelList"/>
    <dgm:cxn modelId="{1CEF5F47-C4D6-497C-8E9A-B5D6BD630BAC}" type="presParOf" srcId="{20893D47-7262-4074-8CD0-0F73472303B7}" destId="{859C5A77-6A56-4936-A078-877ADF17C411}" srcOrd="2" destOrd="0" presId="urn:microsoft.com/office/officeart/2018/2/layout/IconLabelList"/>
    <dgm:cxn modelId="{6C72968E-ADE4-4B9C-9D52-B0E879D864AC}" type="presParOf" srcId="{859C5A77-6A56-4936-A078-877ADF17C411}" destId="{9060A052-D8CE-46D9-8CC6-EC047E918EC0}" srcOrd="0" destOrd="0" presId="urn:microsoft.com/office/officeart/2018/2/layout/IconLabelList"/>
    <dgm:cxn modelId="{3B7B91DB-AD00-44D2-BEF8-2CAB2142F48F}" type="presParOf" srcId="{859C5A77-6A56-4936-A078-877ADF17C411}" destId="{5551E1EC-89EF-41F3-8B7E-1E514F504BD6}" srcOrd="1" destOrd="0" presId="urn:microsoft.com/office/officeart/2018/2/layout/IconLabelList"/>
    <dgm:cxn modelId="{2EA84CEB-F12A-4EA8-90AC-7E3FE76C00D0}" type="presParOf" srcId="{859C5A77-6A56-4936-A078-877ADF17C411}" destId="{9CC32631-609D-4FE8-990B-BDD9CF244EA3}" srcOrd="2" destOrd="0" presId="urn:microsoft.com/office/officeart/2018/2/layout/IconLabelList"/>
    <dgm:cxn modelId="{0B592E41-094F-4D9C-828C-8C3FFD6059ED}" type="presParOf" srcId="{20893D47-7262-4074-8CD0-0F73472303B7}" destId="{A26113C5-600F-4D94-8895-3B3BEC6D6EBD}" srcOrd="3" destOrd="0" presId="urn:microsoft.com/office/officeart/2018/2/layout/IconLabelList"/>
    <dgm:cxn modelId="{91052CC4-A24F-4F11-A412-823CF55F9A73}" type="presParOf" srcId="{20893D47-7262-4074-8CD0-0F73472303B7}" destId="{7FA5418F-F129-4CE6-8217-B45F324291C1}" srcOrd="4" destOrd="0" presId="urn:microsoft.com/office/officeart/2018/2/layout/IconLabelList"/>
    <dgm:cxn modelId="{9B5BA6C0-BC37-4518-9888-50A581A4244F}" type="presParOf" srcId="{7FA5418F-F129-4CE6-8217-B45F324291C1}" destId="{71412CB4-56B4-4952-9D1C-1411CB17F4D8}" srcOrd="0" destOrd="0" presId="urn:microsoft.com/office/officeart/2018/2/layout/IconLabelList"/>
    <dgm:cxn modelId="{B459E9BF-AA1E-4053-BCC7-328A7B3C8E39}" type="presParOf" srcId="{7FA5418F-F129-4CE6-8217-B45F324291C1}" destId="{BD0F2ACA-114D-4521-8FCD-19853A9A8F7C}" srcOrd="1" destOrd="0" presId="urn:microsoft.com/office/officeart/2018/2/layout/IconLabelList"/>
    <dgm:cxn modelId="{A38A992C-89F5-487A-B9D9-F152EDE99CEA}" type="presParOf" srcId="{7FA5418F-F129-4CE6-8217-B45F324291C1}" destId="{874BF2C0-E28D-4057-B8F3-0214492DD57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E2EAC-CD9D-4403-BF85-6518BF3146F9}">
      <dsp:nvSpPr>
        <dsp:cNvPr id="0" name=""/>
        <dsp:cNvSpPr/>
      </dsp:nvSpPr>
      <dsp:spPr>
        <a:xfrm>
          <a:off x="0" y="640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D94D99-097B-4B04-B9F2-CA90E5064EF7}">
      <dsp:nvSpPr>
        <dsp:cNvPr id="0" name=""/>
        <dsp:cNvSpPr/>
      </dsp:nvSpPr>
      <dsp:spPr>
        <a:xfrm>
          <a:off x="453352" y="337845"/>
          <a:ext cx="824278" cy="824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F8E613-E415-4429-8B48-F64665D5057A}">
      <dsp:nvSpPr>
        <dsp:cNvPr id="0" name=""/>
        <dsp:cNvSpPr/>
      </dsp:nvSpPr>
      <dsp:spPr>
        <a:xfrm>
          <a:off x="1730984" y="640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Searching for desired products</a:t>
          </a:r>
          <a:endParaRPr lang="en-US" sz="2500" kern="1200" dirty="0"/>
        </a:p>
      </dsp:txBody>
      <dsp:txXfrm>
        <a:off x="1730984" y="640"/>
        <a:ext cx="4660290" cy="1498687"/>
      </dsp:txXfrm>
    </dsp:sp>
    <dsp:sp modelId="{192CEBA4-939D-4F57-9ACC-14270F204DA4}">
      <dsp:nvSpPr>
        <dsp:cNvPr id="0" name=""/>
        <dsp:cNvSpPr/>
      </dsp:nvSpPr>
      <dsp:spPr>
        <a:xfrm>
          <a:off x="0" y="1873999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C5847-8347-4815-9767-1D18EDE34C46}">
      <dsp:nvSpPr>
        <dsp:cNvPr id="0" name=""/>
        <dsp:cNvSpPr/>
      </dsp:nvSpPr>
      <dsp:spPr>
        <a:xfrm>
          <a:off x="453352" y="2211204"/>
          <a:ext cx="824278" cy="824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25894-4E22-4C4F-9DE7-B8D5B14EFEC6}">
      <dsp:nvSpPr>
        <dsp:cNvPr id="0" name=""/>
        <dsp:cNvSpPr/>
      </dsp:nvSpPr>
      <dsp:spPr>
        <a:xfrm>
          <a:off x="1730984" y="187399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Comparing prices</a:t>
          </a:r>
          <a:endParaRPr lang="en-US" sz="2500" kern="1200" dirty="0"/>
        </a:p>
      </dsp:txBody>
      <dsp:txXfrm>
        <a:off x="1730984" y="1873999"/>
        <a:ext cx="4660290" cy="1498687"/>
      </dsp:txXfrm>
    </dsp:sp>
    <dsp:sp modelId="{FFA00188-EDFB-4286-8EA4-33DF16D6C6FE}">
      <dsp:nvSpPr>
        <dsp:cNvPr id="0" name=""/>
        <dsp:cNvSpPr/>
      </dsp:nvSpPr>
      <dsp:spPr>
        <a:xfrm>
          <a:off x="0" y="3747359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8AF4C-3DB0-4310-9752-ACA4CFDFD201}">
      <dsp:nvSpPr>
        <dsp:cNvPr id="0" name=""/>
        <dsp:cNvSpPr/>
      </dsp:nvSpPr>
      <dsp:spPr>
        <a:xfrm>
          <a:off x="453352" y="4084563"/>
          <a:ext cx="824278" cy="824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8BA6B5-3B0F-49AB-8F5B-3A3E5EAD16B2}">
      <dsp:nvSpPr>
        <dsp:cNvPr id="0" name=""/>
        <dsp:cNvSpPr/>
      </dsp:nvSpPr>
      <dsp:spPr>
        <a:xfrm>
          <a:off x="1730984" y="374735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Displaying trends of prices</a:t>
          </a:r>
          <a:endParaRPr lang="en-US" sz="2500" kern="1200" dirty="0"/>
        </a:p>
      </dsp:txBody>
      <dsp:txXfrm>
        <a:off x="1730984" y="3747359"/>
        <a:ext cx="4660290" cy="14986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A32234-E5CD-42B4-AEBF-826A619BFED0}">
      <dsp:nvSpPr>
        <dsp:cNvPr id="0" name=""/>
        <dsp:cNvSpPr/>
      </dsp:nvSpPr>
      <dsp:spPr>
        <a:xfrm>
          <a:off x="1499986" y="388543"/>
          <a:ext cx="939129" cy="9391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0A23E-097F-4AC3-BC86-AF8A2E540D95}">
      <dsp:nvSpPr>
        <dsp:cNvPr id="0" name=""/>
        <dsp:cNvSpPr/>
      </dsp:nvSpPr>
      <dsp:spPr>
        <a:xfrm>
          <a:off x="926074" y="1642474"/>
          <a:ext cx="208695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Responsive, user-friendly, minimalistic</a:t>
          </a:r>
        </a:p>
      </dsp:txBody>
      <dsp:txXfrm>
        <a:off x="926074" y="1642474"/>
        <a:ext cx="2086954" cy="720000"/>
      </dsp:txXfrm>
    </dsp:sp>
    <dsp:sp modelId="{9060A052-D8CE-46D9-8CC6-EC047E918EC0}">
      <dsp:nvSpPr>
        <dsp:cNvPr id="0" name=""/>
        <dsp:cNvSpPr/>
      </dsp:nvSpPr>
      <dsp:spPr>
        <a:xfrm>
          <a:off x="3952158" y="388543"/>
          <a:ext cx="939129" cy="9391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32631-609D-4FE8-990B-BDD9CF244EA3}">
      <dsp:nvSpPr>
        <dsp:cNvPr id="0" name=""/>
        <dsp:cNvSpPr/>
      </dsp:nvSpPr>
      <dsp:spPr>
        <a:xfrm>
          <a:off x="3378246" y="1642474"/>
          <a:ext cx="208695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How do users interact with the app?</a:t>
          </a:r>
        </a:p>
      </dsp:txBody>
      <dsp:txXfrm>
        <a:off x="3378246" y="1642474"/>
        <a:ext cx="2086954" cy="720000"/>
      </dsp:txXfrm>
    </dsp:sp>
    <dsp:sp modelId="{71412CB4-56B4-4952-9D1C-1411CB17F4D8}">
      <dsp:nvSpPr>
        <dsp:cNvPr id="0" name=""/>
        <dsp:cNvSpPr/>
      </dsp:nvSpPr>
      <dsp:spPr>
        <a:xfrm>
          <a:off x="2726072" y="2884212"/>
          <a:ext cx="939129" cy="9391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BF2C0-E28D-4057-B8F3-0214492DD573}">
      <dsp:nvSpPr>
        <dsp:cNvPr id="0" name=""/>
        <dsp:cNvSpPr/>
      </dsp:nvSpPr>
      <dsp:spPr>
        <a:xfrm>
          <a:off x="2152160" y="4138143"/>
          <a:ext cx="208695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Here are some early sketches compared to our MVP…</a:t>
          </a:r>
        </a:p>
      </dsp:txBody>
      <dsp:txXfrm>
        <a:off x="2152160" y="4138143"/>
        <a:ext cx="2086954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94FAA-C1C5-4F95-8707-E945A3678BC5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E8204-7465-42F6-820D-3C9D7F949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40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9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64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57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39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52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79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41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07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Steven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endParaRPr lang="en-US" sz="1200" spc="-50" dirty="0"/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1.1 Frontend (Google login) sends authentication data to </a:t>
            </a:r>
            <a:r>
              <a:rPr lang="en-US" sz="1200" spc="-50" dirty="0" err="1"/>
              <a:t>Supabase</a:t>
            </a:r>
            <a:r>
              <a:rPr lang="en-US" sz="1200" spc="-50" dirty="0"/>
              <a:t> Authentication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1.2 </a:t>
            </a:r>
            <a:r>
              <a:rPr lang="en-US" sz="1200" spc="-50" dirty="0" err="1"/>
              <a:t>Supabase</a:t>
            </a:r>
            <a:r>
              <a:rPr lang="en-US" sz="1200" spc="-50" dirty="0"/>
              <a:t> Authentication sends a response back to the Backend API (Django).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1.3 Backend API stores the login data in the Login Table.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endParaRPr lang="en-US" sz="1200" spc="-50" dirty="0"/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2.1 Frontend sends a search query to the Backend API.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2.2 Backend API queries the Products Table and </a:t>
            </a:r>
            <a:r>
              <a:rPr lang="en-US" sz="1200" spc="-50" dirty="0" err="1"/>
              <a:t>Store_Product_Data</a:t>
            </a:r>
            <a:r>
              <a:rPr lang="en-US" sz="1200" spc="-50" dirty="0"/>
              <a:t> Table to fetch the relevant product data.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2.3 The results are sent back to the Frontend for display.</a:t>
            </a:r>
          </a:p>
          <a:p>
            <a:pPr>
              <a:lnSpc>
                <a:spcPts val="1500"/>
              </a:lnSpc>
              <a:buFont typeface="+mj-lt"/>
              <a:buNone/>
            </a:pPr>
            <a:endParaRPr lang="en-US" spc="-50" dirty="0"/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800" spc="-50" dirty="0"/>
              <a:t>3.1 Backend API stores user-product interaction in the </a:t>
            </a:r>
            <a:r>
              <a:rPr lang="en-US" sz="1800" spc="-50" dirty="0" err="1"/>
              <a:t>User_Product_History</a:t>
            </a:r>
            <a:r>
              <a:rPr lang="en-US" sz="1800" spc="-50" dirty="0"/>
              <a:t> Table.</a:t>
            </a:r>
          </a:p>
          <a:p>
            <a:endParaRPr lang="en-US" dirty="0"/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4.1 Backend API syncs with external stores and stores the API response in the </a:t>
            </a:r>
            <a:r>
              <a:rPr lang="en-US" sz="1200" spc="-50" dirty="0" err="1"/>
              <a:t>Store_API_Logs</a:t>
            </a:r>
            <a:r>
              <a:rPr lang="en-US" sz="1200" spc="-50" dirty="0"/>
              <a:t> and </a:t>
            </a:r>
            <a:r>
              <a:rPr lang="en-US" sz="1200" spc="-50" dirty="0" err="1"/>
              <a:t>Store_API_Responses</a:t>
            </a:r>
            <a:r>
              <a:rPr lang="en-US" sz="1200" spc="-50" dirty="0"/>
              <a:t> Tables.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4.2 The </a:t>
            </a:r>
            <a:r>
              <a:rPr lang="en-US" sz="1200" spc="-50" dirty="0" err="1"/>
              <a:t>Store_Syncs</a:t>
            </a:r>
            <a:r>
              <a:rPr lang="en-US" sz="1200" spc="-50" dirty="0"/>
              <a:t> Table keeps track of when syncs occur.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61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65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17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29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69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31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53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65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63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09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29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74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4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92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06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86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64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32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9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ixabay.com/en/graph-statistics-bar-statistic-31948/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39018-9699-DDA1-F37A-82F3914D2E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Price Scout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BED7B-81B4-4329-191D-61E4C0AEEE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TEAM 4LOOP</a:t>
            </a:r>
          </a:p>
        </p:txBody>
      </p:sp>
    </p:spTree>
    <p:extLst>
      <p:ext uri="{BB962C8B-B14F-4D97-AF65-F5344CB8AC3E}">
        <p14:creationId xmlns:p14="http://schemas.microsoft.com/office/powerpoint/2010/main" val="2876011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24F734-0F93-ECD7-0056-192B1306F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6584"/>
          <a:stretch/>
        </p:blipFill>
        <p:spPr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62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14EC7-61B7-443E-1854-C782FC7B85C9}"/>
              </a:ext>
            </a:extLst>
          </p:cNvPr>
          <p:cNvSpPr txBox="1"/>
          <p:nvPr/>
        </p:nvSpPr>
        <p:spPr>
          <a:xfrm>
            <a:off x="6375894" y="4110824"/>
            <a:ext cx="4772509" cy="1908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Earliest MVP</a:t>
            </a:r>
          </a:p>
        </p:txBody>
      </p:sp>
    </p:spTree>
    <p:extLst>
      <p:ext uri="{BB962C8B-B14F-4D97-AF65-F5344CB8AC3E}">
        <p14:creationId xmlns:p14="http://schemas.microsoft.com/office/powerpoint/2010/main" val="1497290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46D6-073C-0077-4706-226EAFC5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0" dirty="0"/>
              <a:t>Data Flow Diagram Steps</a:t>
            </a:r>
            <a:br>
              <a:rPr lang="en-US" spc="-5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BC992-9C33-B807-764F-26813F5E4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79" y="2088747"/>
            <a:ext cx="11490960" cy="4668312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400" spc="-50" dirty="0"/>
              <a:t>User logs in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400" spc="-50" dirty="0"/>
              <a:t>User searches for products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400" spc="-50" dirty="0"/>
              <a:t>User interacts with products (e.g., adding to history)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400" spc="-50" dirty="0"/>
              <a:t>External store sync</a:t>
            </a:r>
          </a:p>
        </p:txBody>
      </p:sp>
    </p:spTree>
    <p:extLst>
      <p:ext uri="{BB962C8B-B14F-4D97-AF65-F5344CB8AC3E}">
        <p14:creationId xmlns:p14="http://schemas.microsoft.com/office/powerpoint/2010/main" val="267120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D33B-27FF-7732-3090-693A685BE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</a:t>
            </a:r>
          </a:p>
        </p:txBody>
      </p:sp>
      <p:pic>
        <p:nvPicPr>
          <p:cNvPr id="5" name="Content Placeholder 4" descr="A diagram of a software flow diagram&#10;&#10;AI-generated content may be incorrect.">
            <a:extLst>
              <a:ext uri="{FF2B5EF4-FFF2-40B4-BE49-F238E27FC236}">
                <a16:creationId xmlns:a16="http://schemas.microsoft.com/office/drawing/2014/main" id="{DAC0D67B-8511-4280-D695-BEAF29D22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695" y="2486989"/>
            <a:ext cx="5704610" cy="3909061"/>
          </a:xfrm>
        </p:spPr>
      </p:pic>
    </p:spTree>
    <p:extLst>
      <p:ext uri="{BB962C8B-B14F-4D97-AF65-F5344CB8AC3E}">
        <p14:creationId xmlns:p14="http://schemas.microsoft.com/office/powerpoint/2010/main" val="294197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90D81F-F49A-FC20-7EAE-9357F2D34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8420" y="1370143"/>
            <a:ext cx="6391270" cy="4157446"/>
          </a:xfrm>
        </p:spPr>
        <p:txBody>
          <a:bodyPr anchor="ctr"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8B0F2-3429-16CC-585E-68D2A6F64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61" y="1370143"/>
            <a:ext cx="2913091" cy="4157446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/>
              <a:t>Price-Scout</a:t>
            </a:r>
            <a:endParaRPr lang="en-US" sz="20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943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255DF9-1B2D-4B59-A9EB-DD4969DEB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EBEBEB"/>
                </a:solidFill>
              </a:rPr>
              <a:t>Core Functionality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7D0443-EA2B-CC0A-5577-7165EBB540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6532545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68996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3EAA3-9AC0-BF17-D903-9614C0C7A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62621-4B07-4B44-1FBB-6C078ACB40B9}"/>
              </a:ext>
            </a:extLst>
          </p:cNvPr>
          <p:cNvSpPr txBox="1"/>
          <p:nvPr/>
        </p:nvSpPr>
        <p:spPr>
          <a:xfrm>
            <a:off x="12192000" y="2603500"/>
            <a:ext cx="30155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Page navigation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F3102-B427-08F9-97F7-7F64ECDE011D}"/>
              </a:ext>
            </a:extLst>
          </p:cNvPr>
          <p:cNvSpPr txBox="1"/>
          <p:nvPr/>
        </p:nvSpPr>
        <p:spPr>
          <a:xfrm>
            <a:off x="12192000" y="1680632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Setup the following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53DF6-2868-01B1-D1AD-683895B592B2}"/>
              </a:ext>
            </a:extLst>
          </p:cNvPr>
          <p:cNvSpPr txBox="1"/>
          <p:nvPr/>
        </p:nvSpPr>
        <p:spPr>
          <a:xfrm flipH="1">
            <a:off x="1154954" y="2603500"/>
            <a:ext cx="747136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Change cutting edge tech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API call frequency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Reducing store count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Login using Google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06004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DA0A5-D1BC-8EFD-9BBF-038B222C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Two System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37F67-BF99-2149-2F5A-8B695B2F8D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4" y="1542894"/>
            <a:ext cx="4825158" cy="34163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Cutting Edge Tech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91307BF-AF8E-241C-F9D0-9F25AF22C404}"/>
              </a:ext>
            </a:extLst>
          </p:cNvPr>
          <p:cNvSpPr/>
          <p:nvPr/>
        </p:nvSpPr>
        <p:spPr>
          <a:xfrm>
            <a:off x="5235039" y="3776351"/>
            <a:ext cx="1721922" cy="997528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DBDEA5-EE72-7E73-217D-22D50A09A07B}"/>
              </a:ext>
            </a:extLst>
          </p:cNvPr>
          <p:cNvSpPr txBox="1"/>
          <p:nvPr/>
        </p:nvSpPr>
        <p:spPr>
          <a:xfrm>
            <a:off x="7534747" y="4512269"/>
            <a:ext cx="2191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</a:t>
            </a:r>
            <a:r>
              <a:rPr lang="en-US" sz="2800" dirty="0"/>
              <a:t>Visuals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BE624E-52D8-B570-5ABF-CBD7E089E405}"/>
              </a:ext>
            </a:extLst>
          </p:cNvPr>
          <p:cNvSpPr txBox="1"/>
          <p:nvPr/>
        </p:nvSpPr>
        <p:spPr>
          <a:xfrm>
            <a:off x="3327396" y="4512269"/>
            <a:ext cx="56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AI</a:t>
            </a:r>
          </a:p>
        </p:txBody>
      </p:sp>
      <p:pic>
        <p:nvPicPr>
          <p:cNvPr id="9" name="Picture 8" descr="Yellow 3D brain">
            <a:extLst>
              <a:ext uri="{FF2B5EF4-FFF2-40B4-BE49-F238E27FC236}">
                <a16:creationId xmlns:a16="http://schemas.microsoft.com/office/drawing/2014/main" id="{3009DA51-D387-B72F-1992-525DC3E47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729" y="3050745"/>
            <a:ext cx="1298368" cy="973668"/>
          </a:xfrm>
          <a:prstGeom prst="rect">
            <a:avLst/>
          </a:prstGeom>
        </p:spPr>
      </p:pic>
      <p:pic>
        <p:nvPicPr>
          <p:cNvPr id="11" name="Picture 10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50617610-F0BE-7364-3E9D-FA0C6FF08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933810" y="2805176"/>
            <a:ext cx="1393656" cy="12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4AF6-A29A-5B5B-9C81-D5A3B694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Improvements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9CA1F-72E3-B727-57DB-20B2839921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AFD79-AD5A-A6DD-A12F-0CB9D6089F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Login function redirects to a new tab.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1D587-5906-3662-20C1-033BA6CC6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Enhancements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A2715C-D737-E7DB-4B95-23DEFDBBB1D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400" dirty="0"/>
              <a:t>We would like to make the login </a:t>
            </a:r>
            <a:r>
              <a:rPr lang="en-US" sz="2400" i="1" dirty="0"/>
              <a:t>integral</a:t>
            </a:r>
            <a:r>
              <a:rPr lang="en-US" sz="2400" dirty="0"/>
              <a:t> instead.</a:t>
            </a:r>
          </a:p>
        </p:txBody>
      </p:sp>
    </p:spTree>
    <p:extLst>
      <p:ext uri="{BB962C8B-B14F-4D97-AF65-F5344CB8AC3E}">
        <p14:creationId xmlns:p14="http://schemas.microsoft.com/office/powerpoint/2010/main" val="2164048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F33B09-1F60-1E26-CBF5-9C8C86A26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UI/UX Page Design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982413-D001-54EA-764F-93394066A8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3184492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87987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933544-D515-B460-C948-36E6AEDC7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132" y="443512"/>
            <a:ext cx="8293735" cy="59709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1">
                <a:lumMod val="95000"/>
                <a:lumOff val="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3523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EE97EB56-71F6-435D-9037-EA7884A0B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CE3BC-09DF-9863-E6A4-3309E389B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834467"/>
            <a:ext cx="8825658" cy="586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UI/UX progression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DFEA4-11E9-1443-A5F2-302BC81D3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5420847"/>
            <a:ext cx="8825658" cy="5820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Ideation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06AA6E-8227-4323-8975-4F0224F11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Content Placeholder 13" descr="A white paper with writing on it&#10;&#10;AI-generated content may be incorrect.">
            <a:extLst>
              <a:ext uri="{FF2B5EF4-FFF2-40B4-BE49-F238E27FC236}">
                <a16:creationId xmlns:a16="http://schemas.microsoft.com/office/drawing/2014/main" id="{CD5752A3-A1FB-A7FC-A9B3-3B1CF390C4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3" y="2321462"/>
            <a:ext cx="8825659" cy="2250543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900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F6901D-4A60-C2E8-299E-52B6530C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66" y="1995934"/>
            <a:ext cx="10035037" cy="28599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31A14C-C495-0368-362A-6E781F75A884}"/>
              </a:ext>
            </a:extLst>
          </p:cNvPr>
          <p:cNvSpPr txBox="1"/>
          <p:nvPr/>
        </p:nvSpPr>
        <p:spPr>
          <a:xfrm>
            <a:off x="5336311" y="1143000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22661983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520</TotalTime>
  <Words>296</Words>
  <Application>Microsoft Office PowerPoint</Application>
  <PresentationFormat>Widescreen</PresentationFormat>
  <Paragraphs>73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Arial</vt:lpstr>
      <vt:lpstr>Century Gothic</vt:lpstr>
      <vt:lpstr>Wingdings</vt:lpstr>
      <vt:lpstr>Wingdings 3</vt:lpstr>
      <vt:lpstr>Ion Boardroom</vt:lpstr>
      <vt:lpstr>Price Scout</vt:lpstr>
      <vt:lpstr>Core Functionality</vt:lpstr>
      <vt:lpstr>Understanding Scope</vt:lpstr>
      <vt:lpstr>Phase Two System Changes</vt:lpstr>
      <vt:lpstr>Potential Improvements</vt:lpstr>
      <vt:lpstr>UI/UX Page Design</vt:lpstr>
      <vt:lpstr>PowerPoint Presentation</vt:lpstr>
      <vt:lpstr>UI/UX progression</vt:lpstr>
      <vt:lpstr>PowerPoint Presentation</vt:lpstr>
      <vt:lpstr>PowerPoint Presentation</vt:lpstr>
      <vt:lpstr>Data Flow Diagram Steps </vt:lpstr>
      <vt:lpstr>Data Flow Diagram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Justin Clark</dc:creator>
  <cp:lastModifiedBy>Justin Clark</cp:lastModifiedBy>
  <cp:revision>15</cp:revision>
  <dcterms:created xsi:type="dcterms:W3CDTF">2025-03-06T05:11:35Z</dcterms:created>
  <dcterms:modified xsi:type="dcterms:W3CDTF">2025-03-10T01:26:45Z</dcterms:modified>
</cp:coreProperties>
</file>